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8621" autoAdjust="0"/>
  </p:normalViewPr>
  <p:slideViewPr>
    <p:cSldViewPr>
      <p:cViewPr>
        <p:scale>
          <a:sx n="120" d="100"/>
          <a:sy n="120" d="100"/>
        </p:scale>
        <p:origin x="-1420" y="-6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F87A6-F0F5-4649-96DF-4978680E9B0B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F13F5-FE79-4496-8C83-81BF865121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F13F5-FE79-4496-8C83-81BF8651216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F13F5-FE79-4496-8C83-81BF8651216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F13F5-FE79-4496-8C83-81BF8651216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F13F5-FE79-4496-8C83-81BF8651216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9DDF-28CC-4671-B01A-89A81320A0C1}" type="datetimeFigureOut">
              <a:rPr lang="en-GB" smtClean="0"/>
              <a:pPr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2D7D-959D-4776-B76E-4FE9688986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0"/>
            <a:ext cx="461665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D&amp;G average waits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123478"/>
            <a:ext cx="8748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Average waits for people seen in </a:t>
            </a:r>
            <a:r>
              <a:rPr lang="en-GB" sz="1500" dirty="0" smtClean="0"/>
              <a:t>Oct23-Dec23 </a:t>
            </a:r>
            <a:r>
              <a:rPr lang="en-GB" sz="1500" dirty="0" smtClean="0"/>
              <a:t>for Routine and Urgent Dr led New Outpatient Attendances</a:t>
            </a:r>
            <a:endParaRPr lang="en-GB" sz="15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67744" y="483518"/>
          <a:ext cx="4248472" cy="4196101"/>
        </p:xfrm>
        <a:graphic>
          <a:graphicData uri="http://schemas.openxmlformats.org/drawingml/2006/table">
            <a:tbl>
              <a:tblPr/>
              <a:tblGrid>
                <a:gridCol w="2299700"/>
                <a:gridCol w="974386"/>
                <a:gridCol w="974386"/>
              </a:tblGrid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Urgent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Routine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95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Specialty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Cardiology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Dermatology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Diabetes/Endocrinology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Gastroenterology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Neurology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Respiratory Medicine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Rheumatology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Surgery (inc Vascular)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Breast clinic</a:t>
                      </a:r>
                      <a:endParaRPr lang="en-GB" sz="1100" b="0" i="1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Oral &amp; Maxillofacial Surgery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Anaesthetics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Pain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Ophthalmology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Trauma &amp; Orthopaedics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Orthodontics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Gynaecology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92280" y="4497169"/>
            <a:ext cx="20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Attendances includes Face to face and non face to face modes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0"/>
            <a:ext cx="461665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D&amp;G average waits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195486"/>
            <a:ext cx="82809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Average waits from list date to procedure under TTG for people seen in </a:t>
            </a:r>
            <a:r>
              <a:rPr lang="en-GB" sz="1500" dirty="0" smtClean="0"/>
              <a:t>Oct23-Dec23 </a:t>
            </a:r>
            <a:r>
              <a:rPr lang="en-GB" sz="1500" dirty="0" smtClean="0"/>
              <a:t>by clinical priority</a:t>
            </a:r>
            <a:endParaRPr lang="en-GB" sz="15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915566"/>
          <a:ext cx="6768752" cy="2413920"/>
        </p:xfrm>
        <a:graphic>
          <a:graphicData uri="http://schemas.openxmlformats.org/drawingml/2006/table">
            <a:tbl>
              <a:tblPr/>
              <a:tblGrid>
                <a:gridCol w="2751261"/>
                <a:gridCol w="904906"/>
                <a:gridCol w="1024353"/>
                <a:gridCol w="1080120"/>
                <a:gridCol w="1008112"/>
              </a:tblGrid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category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Specialty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19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Surgery (exc Vascular)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Vascular Surgery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Gynaecology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Ophthalmology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Oral &amp; Maxillofacial Surgery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Trauma &amp; Orthopaedics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Urology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Gastroenterology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372387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Clinical Priority:</a:t>
            </a:r>
          </a:p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P2 - Surgery that can be deferred for up to 4 weeks</a:t>
            </a:r>
          </a:p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P3 - Surgery that can be delayed for up to 3 months</a:t>
            </a:r>
          </a:p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P4 - Surgery that can be delayed for more than 3 months</a:t>
            </a:r>
          </a:p>
          <a:p>
            <a:endParaRPr lang="en-GB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Note: Average waits based on priority code at time of procedure. This may not reflect the original priority code assigned.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0"/>
            <a:ext cx="461665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D&amp;G average waits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195486"/>
            <a:ext cx="82809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Average waits for New Diagnostic Scope for people seen in </a:t>
            </a:r>
            <a:r>
              <a:rPr lang="en-GB" sz="1500" dirty="0" smtClean="0"/>
              <a:t>Oct23 </a:t>
            </a:r>
            <a:r>
              <a:rPr lang="en-GB" sz="1500" dirty="0" smtClean="0"/>
              <a:t>– </a:t>
            </a:r>
            <a:r>
              <a:rPr lang="en-GB" sz="1500" dirty="0" smtClean="0"/>
              <a:t>Dec</a:t>
            </a:r>
            <a:r>
              <a:rPr lang="en-GB" sz="1500" dirty="0" smtClean="0"/>
              <a:t>23</a:t>
            </a:r>
            <a:endParaRPr lang="en-GB" sz="15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35696" y="1347614"/>
          <a:ext cx="4248472" cy="1518715"/>
        </p:xfrm>
        <a:graphic>
          <a:graphicData uri="http://schemas.openxmlformats.org/drawingml/2006/table">
            <a:tbl>
              <a:tblPr/>
              <a:tblGrid>
                <a:gridCol w="2299700"/>
                <a:gridCol w="974386"/>
                <a:gridCol w="974386"/>
              </a:tblGrid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Urgent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Routine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95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Scope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Upper GI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Flexible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Sigmoidoscopy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Colonoscopy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Cystoscopy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0"/>
            <a:ext cx="461665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dirty="0" smtClean="0"/>
              <a:t>D&amp;G average waits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195486"/>
            <a:ext cx="82809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Average waits for Radiology exams (CT, MRI and US modalities) for people seen in </a:t>
            </a:r>
            <a:r>
              <a:rPr lang="en-GB" sz="1500" dirty="0" smtClean="0"/>
              <a:t>Oct</a:t>
            </a:r>
            <a:r>
              <a:rPr lang="en-GB" sz="1500" dirty="0" smtClean="0"/>
              <a:t>23 </a:t>
            </a:r>
            <a:r>
              <a:rPr lang="en-GB" sz="1500" dirty="0" smtClean="0"/>
              <a:t>– </a:t>
            </a:r>
            <a:r>
              <a:rPr lang="en-GB" sz="1500" dirty="0" smtClean="0"/>
              <a:t>Dec23</a:t>
            </a:r>
            <a:endParaRPr lang="en-GB" sz="15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35696" y="1347614"/>
          <a:ext cx="4032448" cy="1328876"/>
        </p:xfrm>
        <a:graphic>
          <a:graphicData uri="http://schemas.openxmlformats.org/drawingml/2006/table">
            <a:tbl>
              <a:tblPr/>
              <a:tblGrid>
                <a:gridCol w="2182766"/>
                <a:gridCol w="924841"/>
                <a:gridCol w="924841"/>
              </a:tblGrid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Urgent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Routine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952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Exam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Average Wait (Weeks)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3.6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5.0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MRI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1.6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3.2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8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latin typeface="Arial"/>
                        </a:rPr>
                        <a:t>1.9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3.2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99592" y="3795886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Scans requested by GP or through Outpatients only, excludes scans requested by A&amp;E or Inpatients</a:t>
            </a:r>
          </a:p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Time from request to exam carried out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8614</TotalTime>
  <Words>390</Words>
  <Application>Microsoft Office PowerPoint</Application>
  <PresentationFormat>On-screen Show (16:9)</PresentationFormat>
  <Paragraphs>169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NHS Dumfries And Galloway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Bruce</dc:creator>
  <cp:lastModifiedBy>jenniferbruce</cp:lastModifiedBy>
  <cp:revision>741</cp:revision>
  <dcterms:created xsi:type="dcterms:W3CDTF">2021-03-10T16:19:30Z</dcterms:created>
  <dcterms:modified xsi:type="dcterms:W3CDTF">2024-01-18T16:58:38Z</dcterms:modified>
</cp:coreProperties>
</file>